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81" r:id="rId17"/>
    <p:sldId id="272" r:id="rId18"/>
    <p:sldId id="283" r:id="rId19"/>
    <p:sldId id="284" r:id="rId20"/>
    <p:sldId id="271" r:id="rId21"/>
    <p:sldId id="285" r:id="rId22"/>
    <p:sldId id="274" r:id="rId23"/>
    <p:sldId id="279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0569" y="170815"/>
            <a:ext cx="207086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0358" y="2596083"/>
            <a:ext cx="9911283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39" y="521030"/>
            <a:ext cx="6369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Kvalita</a:t>
            </a:r>
            <a:r>
              <a:rPr spc="-570" dirty="0"/>
              <a:t> </a:t>
            </a:r>
            <a:r>
              <a:rPr spc="-330" dirty="0"/>
              <a:t>ovzduší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7D271D1-A19B-4BB7-A144-CB4A00D36B4A}"/>
              </a:ext>
            </a:extLst>
          </p:cNvPr>
          <p:cNvSpPr txBox="1">
            <a:spLocks/>
          </p:cNvSpPr>
          <p:nvPr/>
        </p:nvSpPr>
        <p:spPr>
          <a:xfrm>
            <a:off x="152400" y="3810000"/>
            <a:ext cx="636905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s-CZ" sz="3600" spc="-250" dirty="0"/>
              <a:t>Markéta Durnová</a:t>
            </a:r>
          </a:p>
          <a:p>
            <a:pPr marL="12700">
              <a:spcBef>
                <a:spcPts val="100"/>
              </a:spcBef>
            </a:pPr>
            <a:r>
              <a:rPr lang="cs-CZ" sz="3600" spc="-250" dirty="0"/>
              <a:t>Magistrát města Brna</a:t>
            </a:r>
            <a:endParaRPr lang="cs-CZ" sz="3600" spc="-33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EC0AE6-7933-49AF-AEAC-D4905AA1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7" y="6248400"/>
            <a:ext cx="309562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841865" cy="169661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cs-CZ" sz="4800" b="1" spc="-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Kde</a:t>
            </a:r>
            <a:r>
              <a:rPr lang="cs-CZ" sz="4800" b="1" spc="-2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obecně</a:t>
            </a:r>
            <a:r>
              <a:rPr lang="cs-CZ" sz="4800" b="1" spc="-1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3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</a:t>
            </a:r>
            <a:r>
              <a:rPr lang="cs-CZ" sz="4800" b="1" spc="-7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kvalita ovzduší
nejhorší?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64796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na</a:t>
            </a:r>
            <a:r>
              <a:rPr sz="4400" b="1" spc="-1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horách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4400" b="1" spc="-2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malých</a:t>
            </a:r>
            <a:r>
              <a:rPr sz="4400" b="1" spc="-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obcích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2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cs-CZ" sz="4400" b="1" spc="-2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7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4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ých</a:t>
            </a:r>
            <a:r>
              <a:rPr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2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lang="cs-CZ" sz="4400" b="1" spc="-2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ě</a:t>
            </a:r>
            <a:r>
              <a:rPr sz="4400" b="1" spc="-2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lang="cs-CZ" sz="4400" b="1" spc="-28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</a:t>
            </a:r>
            <a:r>
              <a:rPr sz="4400" b="1" spc="-28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14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všud</a:t>
            </a:r>
            <a:r>
              <a:rPr lang="cs-CZ" sz="4400" b="1" spc="-114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04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2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</a:t>
            </a:r>
            <a:r>
              <a:rPr lang="cs-CZ" sz="4400" b="1" spc="-2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4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9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lang="cs-CZ" sz="4400" b="1" spc="-39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</a:t>
            </a:r>
            <a:r>
              <a:rPr sz="4400" b="1" spc="-39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</a:t>
            </a:r>
            <a:r>
              <a:rPr lang="cs-CZ" sz="4400" b="1" spc="-39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39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á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198458" cy="153567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pl-PL"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</a:t>
            </a:r>
            <a:r>
              <a:rPr lang="pl-PL" sz="4800" b="1" spc="-3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pl-PL" sz="4800" b="1" spc="-3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</a:t>
            </a:r>
            <a:r>
              <a:rPr lang="pl-PL" sz="4800" b="1" spc="-7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pl-PL" sz="4800" b="1" spc="-1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zdrojem znečišťování ovzduší </a:t>
            </a:r>
            <a:r>
              <a:rPr lang="pl-PL"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pl-PL" sz="4800" b="1" spc="-1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pl-PL" sz="4800" b="1" spc="-3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interiéru?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7546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15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sušič</a:t>
            </a:r>
            <a:r>
              <a:rPr lang="cs-CZ" sz="4400" b="1" spc="-1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 </a:t>
            </a:r>
            <a:r>
              <a:rPr sz="44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prádla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5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spr</a:t>
            </a:r>
            <a:r>
              <a:rPr lang="cs-CZ" sz="4400" b="1" spc="-1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</a:t>
            </a:r>
            <a:r>
              <a:rPr lang="cs-CZ" sz="4400" b="1" spc="-1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0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1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440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vo</a:t>
            </a:r>
            <a:r>
              <a:rPr lang="cs-CZ" sz="4400" b="1" spc="-3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nn</a:t>
            </a:r>
            <a:r>
              <a:rPr sz="4400" b="1" spc="-3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</a:t>
            </a:r>
            <a:r>
              <a:rPr sz="440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svíč</a:t>
            </a:r>
            <a:r>
              <a:rPr lang="cs-CZ" sz="4400" b="1" spc="-1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lang="cs-CZ" sz="440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rb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7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obyč</a:t>
            </a:r>
            <a:r>
              <a:rPr lang="cs-CZ" sz="4400" b="1" spc="-1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</a:t>
            </a:r>
            <a:r>
              <a:rPr lang="cs-CZ" sz="4400" b="1" spc="-1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</a:t>
            </a:r>
            <a:r>
              <a:rPr sz="4400" b="1" spc="-1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svíč</a:t>
            </a:r>
            <a:r>
              <a:rPr lang="cs-CZ" sz="44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692640" cy="169661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cs-CZ"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Na</a:t>
            </a:r>
            <a:r>
              <a:rPr lang="cs-CZ"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19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jakou</a:t>
            </a:r>
            <a:r>
              <a:rPr lang="cs-CZ"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vzdálenost</a:t>
            </a:r>
            <a:r>
              <a:rPr lang="cs-CZ"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 </a:t>
            </a:r>
            <a:r>
              <a:rPr lang="cs-CZ"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může
šířit znečištění v ovzduší</a:t>
            </a:r>
            <a:r>
              <a:rPr lang="cs-CZ" sz="4800" b="1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61748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sí</a:t>
            </a:r>
            <a:r>
              <a:rPr lang="cs-CZ"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tk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lang="cs-CZ" sz="4400" b="1" spc="-3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33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sí</a:t>
            </a:r>
            <a:r>
              <a:rPr lang="cs-CZ"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tk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lang="cs-CZ"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</a:t>
            </a:r>
            <a:r>
              <a:rPr lang="cs-CZ"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6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tisíc</a:t>
            </a:r>
            <a:r>
              <a:rPr lang="cs-CZ" sz="4400" b="1" spc="-1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808058" cy="169661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Který typ částic v ovzduší je
zdraví nejnebezpečnější</a:t>
            </a:r>
            <a:r>
              <a:rPr lang="cs-CZ" sz="4800" b="1" spc="-3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9070442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pravid</a:t>
            </a:r>
            <a:r>
              <a:rPr lang="cs-CZ"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ého</a:t>
            </a:r>
            <a:r>
              <a:rPr sz="4400" b="1" spc="-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1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varu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</a:t>
            </a:r>
            <a:r>
              <a:rPr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7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7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7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7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malé</a:t>
            </a:r>
            <a:r>
              <a:rPr sz="4400" b="1" spc="-30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6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8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nep</a:t>
            </a:r>
            <a:r>
              <a:rPr sz="4400" b="1" spc="-18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ravid</a:t>
            </a:r>
            <a:r>
              <a:rPr lang="cs-CZ"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8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ého</a:t>
            </a:r>
            <a:r>
              <a:rPr sz="4400" b="1" spc="-5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1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varu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1719D-9C9B-4B62-9BDE-D63C17A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972800" cy="738664"/>
          </a:xfrm>
        </p:spPr>
        <p:txBody>
          <a:bodyPr/>
          <a:lstStyle/>
          <a:p>
            <a:r>
              <a:rPr lang="cs-CZ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Zdroje znečišťování ovzduší?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CF5129-85E6-42B5-856D-55A75AA3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358" y="2596083"/>
            <a:ext cx="9911283" cy="23083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400" b="1" dirty="0">
                <a:latin typeface="Verdana" panose="020B0604030504040204" pitchFamily="34" charset="0"/>
                <a:ea typeface="Verdana" panose="020B0604030504040204" pitchFamily="34" charset="0"/>
              </a:rPr>
              <a:t>přírodní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4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400" b="1" dirty="0">
                <a:latin typeface="Verdana" panose="020B0604030504040204" pitchFamily="34" charset="0"/>
                <a:ea typeface="Verdana" panose="020B0604030504040204" pitchFamily="34" charset="0"/>
              </a:rPr>
              <a:t>antropogenní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21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0"/>
            <a:ext cx="9715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70E3A-D826-484C-A73E-D4C1B3B6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866707"/>
            <a:ext cx="5867399" cy="1124585"/>
          </a:xfrm>
        </p:spPr>
        <p:txBody>
          <a:bodyPr/>
          <a:lstStyle/>
          <a:p>
            <a:r>
              <a:rPr lang="cs-CZ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emise   x   imise</a:t>
            </a:r>
            <a:endParaRPr lang="cs-CZ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0"/>
            <a:ext cx="9715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D7E2984-221A-4A1C-A865-69D582E2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5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3F9E42-B383-4DA1-8696-4EDA10DC8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0" y="0"/>
            <a:ext cx="9697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461770"/>
          </a:xfrm>
          <a:custGeom>
            <a:avLst/>
            <a:gdLst/>
            <a:ahLst/>
            <a:cxnLst/>
            <a:rect l="l" t="t" r="r" b="b"/>
            <a:pathLst>
              <a:path w="12192000" h="1461770">
                <a:moveTo>
                  <a:pt x="12192000" y="0"/>
                </a:moveTo>
                <a:lnTo>
                  <a:pt x="0" y="0"/>
                </a:lnTo>
                <a:lnTo>
                  <a:pt x="0" y="1461515"/>
                </a:lnTo>
                <a:lnTo>
                  <a:pt x="12192000" y="14615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3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KVÍZ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0"/>
            <a:ext cx="9715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74CF2C5-585F-41FD-B925-9A091C074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0" y="0"/>
            <a:ext cx="9697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0"/>
            <a:ext cx="9715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6858000" cy="68579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5BD1D3-C8AA-4880-912B-34FF773C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7" y="6478845"/>
            <a:ext cx="2553586" cy="361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580880" cy="153567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 nejvíce znečišťuje </a:t>
            </a:r>
            <a:r>
              <a:rPr sz="4800" b="1" spc="-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4800" b="1" spc="11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České republice</a:t>
            </a:r>
            <a:r>
              <a:rPr sz="4800" b="1" spc="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ovzduší?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4498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zemědělství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průmysl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10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domácnosti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doprava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841865" cy="163826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sz="4800" b="1" spc="-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Kde</a:t>
            </a:r>
            <a:r>
              <a:rPr sz="4800" b="1" spc="-2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obecně</a:t>
            </a:r>
            <a:r>
              <a:rPr sz="4800" b="1" spc="-1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3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</a:t>
            </a:r>
            <a:r>
              <a:rPr sz="4800" b="1" spc="-7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800" b="1" spc="-21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valita</a:t>
            </a:r>
            <a:r>
              <a:rPr sz="4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ovzduší
nejhorší?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6784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na</a:t>
            </a:r>
            <a:r>
              <a:rPr sz="4400" b="1" spc="-1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horách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4400" b="1" spc="-2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malých</a:t>
            </a:r>
            <a:r>
              <a:rPr sz="4400" b="1" spc="-20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obcích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1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ve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vel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4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ých</a:t>
            </a:r>
            <a:r>
              <a:rPr sz="4400" b="1" spc="-18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městech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14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všude</a:t>
            </a:r>
            <a:r>
              <a:rPr sz="4400" b="1" spc="-19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27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</a:t>
            </a:r>
            <a:r>
              <a:rPr sz="4400" b="1" spc="-5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5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stejná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274658" cy="153567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</a:t>
            </a:r>
            <a:r>
              <a:rPr sz="4800" b="1" spc="-3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3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</a:t>
            </a:r>
            <a:r>
              <a:rPr sz="4800" b="1" spc="-7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13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zdrojem</a:t>
            </a:r>
            <a:r>
              <a:rPr lang="cs-CZ" sz="4800" b="1" spc="-1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13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znečišťování</a:t>
            </a:r>
            <a:r>
              <a:rPr lang="cs-CZ" sz="4800" b="1" spc="-1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13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ovzduší</a:t>
            </a:r>
            <a:r>
              <a:rPr sz="4800" b="1" spc="-1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4800" b="1" spc="-1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3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interiéru?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7546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15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sušič</a:t>
            </a:r>
            <a:r>
              <a:rPr lang="cs-CZ" sz="4400" b="1" spc="-15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5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 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prádla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4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spreje</a:t>
            </a:r>
            <a:r>
              <a:rPr sz="4400" b="1" spc="-114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1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4400" b="1" spc="-7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0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vonné</a:t>
            </a:r>
            <a:r>
              <a:rPr sz="4400" b="1" spc="-6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svíč</a:t>
            </a:r>
            <a:r>
              <a:rPr lang="cs-CZ"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lang="cs-CZ" sz="4400" b="1" spc="-2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rb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6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obyčejné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svíč</a:t>
            </a:r>
            <a:r>
              <a:rPr lang="cs-CZ"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692640" cy="163826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sz="4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Na</a:t>
            </a:r>
            <a:r>
              <a:rPr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19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ja</a:t>
            </a:r>
            <a:r>
              <a:rPr lang="cs-CZ" sz="4800" b="1" spc="-19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800" b="1" spc="-19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ou</a:t>
            </a:r>
            <a:r>
              <a:rPr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vzdál</a:t>
            </a:r>
            <a:r>
              <a:rPr lang="cs-CZ"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enost</a:t>
            </a:r>
            <a:r>
              <a:rPr sz="4800" b="1" spc="-1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lang="cs-CZ" sz="4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můž</a:t>
            </a:r>
            <a:r>
              <a:rPr lang="cs-CZ"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
</a:t>
            </a:r>
            <a:r>
              <a:rPr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šíři</a:t>
            </a:r>
            <a:r>
              <a:rPr lang="cs-CZ"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z</a:t>
            </a:r>
            <a:r>
              <a:rPr lang="cs-CZ"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</a:t>
            </a:r>
            <a:r>
              <a:rPr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čiš</a:t>
            </a:r>
            <a:r>
              <a:rPr lang="cs-CZ" sz="4800" b="1" spc="-28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tění</a:t>
            </a:r>
            <a:r>
              <a:rPr sz="4800" b="1" spc="-2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v ovzduší</a:t>
            </a:r>
            <a:r>
              <a:rPr sz="4800" b="1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6403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sí</a:t>
            </a:r>
            <a:r>
              <a:rPr lang="cs-CZ"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tk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3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lang="cs-CZ" sz="4400" b="1" spc="-3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33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sí</a:t>
            </a:r>
            <a:r>
              <a:rPr lang="cs-CZ"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tk</a:t>
            </a:r>
            <a:r>
              <a:rPr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3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lang="cs-CZ"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</a:t>
            </a:r>
            <a:r>
              <a:rPr lang="cs-CZ"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4400" b="1" spc="-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6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tisíc</a:t>
            </a:r>
            <a:r>
              <a:rPr lang="cs-CZ" sz="4400" b="1" spc="-16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5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ilom</a:t>
            </a:r>
            <a:r>
              <a:rPr lang="cs-CZ" sz="4400" b="1" spc="-2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et</a:t>
            </a:r>
            <a:r>
              <a:rPr sz="4400" b="1" spc="-2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rů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304655" cy="169661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lang="cs-CZ"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rý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yp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v 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ovzduší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j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
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zdraví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zp</a:t>
            </a:r>
            <a:r>
              <a:rPr lang="cs-CZ"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</a:t>
            </a:r>
            <a:r>
              <a:rPr lang="cs-CZ" sz="4800" b="1" spc="-32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nějš</a:t>
            </a:r>
            <a:r>
              <a:rPr sz="4800" b="1" spc="-3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í</a:t>
            </a:r>
            <a:r>
              <a:rPr sz="4800" b="1" spc="-3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96800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1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pravid</a:t>
            </a:r>
            <a:r>
              <a:rPr lang="cs-CZ"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3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3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ého</a:t>
            </a:r>
            <a:r>
              <a:rPr sz="4400" b="1" spc="-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1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varu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4400" b="1" spc="-14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</a:t>
            </a:r>
            <a:r>
              <a:rPr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7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7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7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7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malé</a:t>
            </a:r>
            <a:r>
              <a:rPr sz="4400" b="1" spc="-30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400" b="1" spc="-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čás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2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ic</a:t>
            </a:r>
            <a:r>
              <a:rPr lang="cs-CZ" sz="4400" b="1" spc="-22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6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</a:t>
            </a:r>
            <a:r>
              <a:rPr sz="4400" b="1" spc="-18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pravid</a:t>
            </a:r>
            <a:r>
              <a:rPr lang="cs-CZ"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cs-CZ" sz="4400" b="1" spc="-18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80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ého</a:t>
            </a:r>
            <a:r>
              <a:rPr sz="4400" b="1" spc="-5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400" b="1" spc="-165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165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varu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650824"/>
            <a:ext cx="5744160" cy="181325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295"/>
              </a:spcBef>
            </a:pPr>
            <a:r>
              <a:rPr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Ja</a:t>
            </a:r>
            <a:r>
              <a:rPr lang="cs-CZ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k</a:t>
            </a:r>
            <a:r>
              <a:rPr sz="5400" b="1" spc="-1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</a:t>
            </a:r>
            <a:r>
              <a:rPr sz="5400" b="1" spc="-1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tedy
doopravdy je</a:t>
            </a:r>
            <a:r>
              <a:rPr sz="5400" b="1" spc="-29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?</a:t>
            </a:r>
            <a:endParaRPr sz="5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7107" y="2063491"/>
            <a:ext cx="5476495" cy="4275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33425"/>
            <a:ext cx="9580880" cy="15900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cs-CZ"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 nejvíce znečišťuje </a:t>
            </a:r>
            <a:r>
              <a:rPr lang="cs-CZ" sz="4800" b="1" spc="-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lang="cs-CZ" sz="4800" b="1" spc="11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České republice</a:t>
            </a:r>
            <a:r>
              <a:rPr lang="cs-CZ" sz="4800" b="1" spc="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cs-CZ" sz="4800" b="1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ovzduší?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58" y="2596083"/>
            <a:ext cx="44984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756920" algn="l"/>
              </a:tabLst>
            </a:pPr>
            <a:r>
              <a:rPr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z</a:t>
            </a:r>
            <a:r>
              <a:rPr lang="cs-CZ"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lang="cs-CZ"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ě</a:t>
            </a:r>
            <a:r>
              <a:rPr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lang="cs-CZ"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ě</a:t>
            </a:r>
            <a:r>
              <a:rPr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ls</a:t>
            </a:r>
            <a:r>
              <a:rPr lang="cs-CZ" sz="4400" b="1" spc="-229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229" dirty="0" err="1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ví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průmysl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buAutoNum type="alphaLcParenR"/>
              <a:tabLst>
                <a:tab pos="756285" algn="l"/>
                <a:tab pos="756920" algn="l"/>
              </a:tabLst>
            </a:pPr>
            <a:r>
              <a:rPr sz="4400" b="1" spc="-1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domác</a:t>
            </a:r>
            <a:r>
              <a:rPr lang="cs-CZ" sz="4400" b="1" spc="-1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4400" b="1" spc="-1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os</a:t>
            </a:r>
            <a:r>
              <a:rPr lang="cs-CZ" sz="4400" b="1" spc="-1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4400" b="1" spc="-16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4400" b="1" spc="-10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doprava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Širokoúhlá obrazovka</PresentationFormat>
  <Paragraphs>60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Kvalita ovzduší</vt:lpstr>
      <vt:lpstr>KVÍZ</vt:lpstr>
      <vt:lpstr>Co nejvíce znečišťuje v České republice ovzduší?</vt:lpstr>
      <vt:lpstr>Kde obecně je kvalita ovzduší
nejhorší?</vt:lpstr>
      <vt:lpstr>Co je zdrojem znečišťování ovzduší v interiéru?</vt:lpstr>
      <vt:lpstr>Na jakou vzdálenost se může
šířit znečištění v ovzduší?</vt:lpstr>
      <vt:lpstr>Který typ částic v ovzduší je
zdraví nejnebezpečnější?</vt:lpstr>
      <vt:lpstr>Jak to tedy
doopravdy je?</vt:lpstr>
      <vt:lpstr>Co nejvíce znečišťuje v České republice ovzduší?</vt:lpstr>
      <vt:lpstr>Kde obecně je kvalita ovzduší
nejhorší?</vt:lpstr>
      <vt:lpstr>Co je zdrojem znečišťování ovzduší v interiéru?</vt:lpstr>
      <vt:lpstr>Na jakou vzdálenost se může
šířit znečištění v ovzduší?</vt:lpstr>
      <vt:lpstr>Který typ částic v ovzduší je
zdraví nejnebezpečnější?</vt:lpstr>
      <vt:lpstr>Zdroje znečišťování ovzduší?</vt:lpstr>
      <vt:lpstr>Prezentace aplikace PowerPoint</vt:lpstr>
      <vt:lpstr>emise   x   imise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ovzduší</dc:title>
  <dc:creator>JÁCHYM BRZEZINA, Mgr.</dc:creator>
  <cp:lastModifiedBy>Michal Ješeta</cp:lastModifiedBy>
  <cp:revision>2</cp:revision>
  <dcterms:created xsi:type="dcterms:W3CDTF">2023-02-23T06:57:25Z</dcterms:created>
  <dcterms:modified xsi:type="dcterms:W3CDTF">2023-03-01T13:07:56Z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2023-02-23T00:00:00Z</vt:filetime>
  </property>
</Properties>
</file>